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63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DBBB-862F-4A33-A3B5-47D2E947B5D4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44C6-CD3C-4B71-9379-AD8BD0BF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World History Prep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Sy16-17</a:t>
            </a:r>
          </a:p>
        </p:txBody>
      </p:sp>
    </p:spTree>
    <p:extLst>
      <p:ext uri="{BB962C8B-B14F-4D97-AF65-F5344CB8AC3E}">
        <p14:creationId xmlns:p14="http://schemas.microsoft.com/office/powerpoint/2010/main" val="173880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Pre-WWII</a:t>
            </a:r>
          </a:p>
          <a:p>
            <a:pPr lvl="1"/>
            <a:r>
              <a:rPr lang="en-US" sz="3200" dirty="0"/>
              <a:t>What’s happening in USSR (Russia)?</a:t>
            </a:r>
          </a:p>
          <a:p>
            <a:pPr lvl="1"/>
            <a:r>
              <a:rPr lang="en-US" sz="3200" dirty="0"/>
              <a:t>Rise of Japan</a:t>
            </a:r>
          </a:p>
          <a:p>
            <a:pPr lvl="1"/>
            <a:r>
              <a:rPr lang="en-US" sz="3200" dirty="0"/>
              <a:t>Germany/Nazi Aggression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0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happened in Russia/USSR?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10" y="2449994"/>
            <a:ext cx="9613861" cy="397908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Russian Revolution of 1917</a:t>
            </a:r>
          </a:p>
          <a:p>
            <a:pPr lvl="1"/>
            <a:r>
              <a:rPr lang="en-US" sz="2800" dirty="0"/>
              <a:t>End of Monarchy and establishment of the Duma (provisional gov’t)</a:t>
            </a:r>
          </a:p>
          <a:p>
            <a:pPr lvl="1"/>
            <a:r>
              <a:rPr lang="en-US" sz="2800" dirty="0"/>
              <a:t>Continues in WWI which becomes very unpopular (Russian losses were around 10 million lives)</a:t>
            </a:r>
          </a:p>
          <a:p>
            <a:r>
              <a:rPr lang="en-US" sz="3200" dirty="0"/>
              <a:t>Socialism vs. Communism</a:t>
            </a:r>
          </a:p>
          <a:p>
            <a:pPr lvl="1"/>
            <a:r>
              <a:rPr lang="en-US" sz="2800" dirty="0"/>
              <a:t>Socialism: </a:t>
            </a:r>
          </a:p>
          <a:p>
            <a:pPr lvl="2"/>
            <a:r>
              <a:rPr lang="en-US" sz="2400" dirty="0"/>
              <a:t>Economy controlled by society directly or through the government</a:t>
            </a:r>
          </a:p>
          <a:p>
            <a:pPr lvl="2"/>
            <a:r>
              <a:rPr lang="en-US" sz="2400" dirty="0"/>
              <a:t>Classless society</a:t>
            </a:r>
          </a:p>
          <a:p>
            <a:pPr lvl="1"/>
            <a:r>
              <a:rPr lang="en-US" sz="2800" dirty="0"/>
              <a:t>Communism:</a:t>
            </a:r>
          </a:p>
          <a:p>
            <a:pPr lvl="2"/>
            <a:r>
              <a:rPr lang="en-US" sz="2400" dirty="0"/>
              <a:t>Extreme socialism. Government will eventually need to overthrown</a:t>
            </a:r>
          </a:p>
          <a:p>
            <a:pPr lvl="1"/>
            <a:endParaRPr lang="en-US" dirty="0"/>
          </a:p>
        </p:txBody>
      </p:sp>
      <p:pic>
        <p:nvPicPr>
          <p:cNvPr id="4" name="Picture 6" descr="czar-nicholas-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61" y="1623643"/>
            <a:ext cx="1681688" cy="221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s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48" y="4439536"/>
            <a:ext cx="1830524" cy="22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happened in Russia/USSR?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139" y="2534836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Bolshevik party (Socialists) led by Vladimir Lenin </a:t>
            </a:r>
          </a:p>
          <a:p>
            <a:pPr lvl="1"/>
            <a:r>
              <a:rPr lang="en-US" sz="2800" dirty="0"/>
              <a:t>Overthrew with provisional government in November of 1917</a:t>
            </a:r>
          </a:p>
          <a:p>
            <a:pPr lvl="1"/>
            <a:r>
              <a:rPr lang="en-US" sz="2800" dirty="0"/>
              <a:t>Pulls Russia out of WWI with land losses to Germany in 1918</a:t>
            </a:r>
          </a:p>
          <a:p>
            <a:r>
              <a:rPr lang="en-US" sz="3200" dirty="0"/>
              <a:t>Still a civil war happening between Bolshevik’s (Red Army) and Mensheviks (White Army)</a:t>
            </a:r>
          </a:p>
          <a:p>
            <a:pPr lvl="1"/>
            <a:r>
              <a:rPr lang="en-US" sz="2800" dirty="0"/>
              <a:t>Defeats Mensheviks</a:t>
            </a:r>
          </a:p>
          <a:p>
            <a:r>
              <a:rPr lang="en-US" sz="3200" dirty="0"/>
              <a:t>Considers themselves a Communist state</a:t>
            </a:r>
          </a:p>
          <a:p>
            <a:endParaRPr lang="en-US" dirty="0"/>
          </a:p>
        </p:txBody>
      </p:sp>
      <p:pic>
        <p:nvPicPr>
          <p:cNvPr id="4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7" y="2724346"/>
            <a:ext cx="2203249" cy="30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60" y="5803636"/>
            <a:ext cx="24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“Peace, Land, Bread”</a:t>
            </a:r>
          </a:p>
        </p:txBody>
      </p:sp>
    </p:spTree>
    <p:extLst>
      <p:ext uri="{BB962C8B-B14F-4D97-AF65-F5344CB8AC3E}">
        <p14:creationId xmlns:p14="http://schemas.microsoft.com/office/powerpoint/2010/main" val="32520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happened in Russia/USSR?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55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Czar and family are killed</a:t>
            </a:r>
          </a:p>
          <a:p>
            <a:r>
              <a:rPr lang="en-US" sz="2800" dirty="0"/>
              <a:t>Secret Police established</a:t>
            </a:r>
          </a:p>
          <a:p>
            <a:pPr lvl="1"/>
            <a:r>
              <a:rPr lang="en-US" sz="2400" dirty="0"/>
              <a:t>Arrested and eliminated anyone who spoke bad about the government</a:t>
            </a:r>
          </a:p>
          <a:p>
            <a:r>
              <a:rPr lang="en-US" sz="2800" dirty="0"/>
              <a:t>Restricted the power of the church</a:t>
            </a:r>
          </a:p>
          <a:p>
            <a:r>
              <a:rPr lang="en-US" sz="2800" dirty="0"/>
              <a:t>Lenin rules until 1924 (his death)</a:t>
            </a:r>
          </a:p>
          <a:p>
            <a:r>
              <a:rPr lang="en-US" sz="2800" dirty="0"/>
              <a:t>Two people vied for power: Leon Trotsky and Joseph Stalin</a:t>
            </a:r>
          </a:p>
          <a:p>
            <a:pPr lvl="1"/>
            <a:r>
              <a:rPr lang="en-US" sz="2400" dirty="0"/>
              <a:t>Stalin outmaneuvered all of his political opponents</a:t>
            </a:r>
          </a:p>
          <a:p>
            <a:pPr lvl="1"/>
            <a:r>
              <a:rPr lang="en-US" sz="2400" dirty="0"/>
              <a:t>Trotsky fled to Mexico where he was assassinated</a:t>
            </a:r>
          </a:p>
          <a:p>
            <a:pPr lvl="1"/>
            <a:r>
              <a:rPr lang="en-US" sz="2400" dirty="0"/>
              <a:t>Stalin becomes leader of USSR in 1929</a:t>
            </a:r>
          </a:p>
        </p:txBody>
      </p:sp>
      <p:pic>
        <p:nvPicPr>
          <p:cNvPr id="4" name="Picture 7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74" y="898242"/>
            <a:ext cx="4140724" cy="205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567" y="3100514"/>
            <a:ext cx="1410242" cy="1729819"/>
          </a:xfrm>
          <a:prstGeom prst="rect">
            <a:avLst/>
          </a:prstGeom>
        </p:spPr>
      </p:pic>
      <p:pic>
        <p:nvPicPr>
          <p:cNvPr id="6" name="Picture 7" descr="stalin_lh_1009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40">
            <a:off x="9760683" y="4739192"/>
            <a:ext cx="1340906" cy="16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841" y="2356701"/>
            <a:ext cx="9613861" cy="398484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Prior to WWI, Japan was heavily influenced by western empires</a:t>
            </a:r>
          </a:p>
          <a:p>
            <a:pPr lvl="1"/>
            <a:r>
              <a:rPr lang="en-US" sz="2400" dirty="0"/>
              <a:t>Defeated the Russians, remember?</a:t>
            </a:r>
          </a:p>
          <a:p>
            <a:r>
              <a:rPr lang="en-US" sz="2800" dirty="0"/>
              <a:t>After WWI, Japan also suffers from Great Depression</a:t>
            </a:r>
          </a:p>
          <a:p>
            <a:pPr lvl="1"/>
            <a:r>
              <a:rPr lang="en-US" sz="2400" dirty="0"/>
              <a:t>Unemployment for 1 million Japanese</a:t>
            </a:r>
          </a:p>
          <a:p>
            <a:r>
              <a:rPr lang="en-US" sz="2800" dirty="0"/>
              <a:t>Central government of Japan attempts to nationalize and repair it’s own economy</a:t>
            </a:r>
          </a:p>
          <a:p>
            <a:pPr lvl="1"/>
            <a:r>
              <a:rPr lang="en-US" sz="2400" dirty="0"/>
              <a:t>Government financed businesses</a:t>
            </a:r>
          </a:p>
          <a:p>
            <a:pPr lvl="1"/>
            <a:r>
              <a:rPr lang="en-US" sz="2400" dirty="0"/>
              <a:t>Got unemployed people work</a:t>
            </a:r>
          </a:p>
          <a:p>
            <a:pPr lvl="1"/>
            <a:r>
              <a:rPr lang="en-US" sz="2400" dirty="0"/>
              <a:t>Spend money on making arms</a:t>
            </a:r>
          </a:p>
          <a:p>
            <a:pPr lvl="1"/>
            <a:r>
              <a:rPr lang="en-US" sz="2400" dirty="0"/>
              <a:t>Public works projects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3" y="2818613"/>
            <a:ext cx="2457788" cy="2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2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Authoritarian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2288"/>
            <a:ext cx="8718203" cy="44787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Took Japan out of depression, but also:</a:t>
            </a:r>
          </a:p>
          <a:p>
            <a:pPr lvl="1"/>
            <a:r>
              <a:rPr lang="en-US" sz="2400" dirty="0"/>
              <a:t>Military leaders in positions of power</a:t>
            </a:r>
          </a:p>
          <a:p>
            <a:pPr lvl="1"/>
            <a:r>
              <a:rPr lang="en-US" sz="2400" dirty="0"/>
              <a:t>Increased censorship</a:t>
            </a:r>
          </a:p>
          <a:p>
            <a:pPr lvl="1"/>
            <a:r>
              <a:rPr lang="en-US" sz="2400" dirty="0"/>
              <a:t>Trade unions banned</a:t>
            </a:r>
          </a:p>
          <a:p>
            <a:pPr lvl="1"/>
            <a:r>
              <a:rPr lang="en-US" sz="2400" dirty="0"/>
              <a:t>Textbooks change (pro-nationalist)</a:t>
            </a:r>
          </a:p>
          <a:p>
            <a:r>
              <a:rPr lang="en-US" sz="2800" dirty="0"/>
              <a:t>Believed Treaty of Versailles was unfair</a:t>
            </a:r>
          </a:p>
          <a:p>
            <a:pPr lvl="1"/>
            <a:r>
              <a:rPr lang="en-US" sz="2400" dirty="0"/>
              <a:t>Took control of Manchuria in 1931</a:t>
            </a:r>
          </a:p>
          <a:p>
            <a:pPr lvl="2"/>
            <a:r>
              <a:rPr lang="en-US" sz="2000" dirty="0"/>
              <a:t>Western powers were outraged</a:t>
            </a:r>
          </a:p>
          <a:p>
            <a:pPr lvl="1"/>
            <a:r>
              <a:rPr lang="en-US" sz="2400" dirty="0"/>
              <a:t>Japan leaves League of Nations</a:t>
            </a:r>
          </a:p>
          <a:p>
            <a:r>
              <a:rPr lang="en-US" sz="2800" dirty="0"/>
              <a:t>1937 – Japan invades China &amp; French Indo-China</a:t>
            </a:r>
          </a:p>
          <a:p>
            <a:pPr lvl="1"/>
            <a:r>
              <a:rPr lang="en-US" sz="2400" dirty="0"/>
              <a:t>Rape of Nanjing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7512" y="3986566"/>
            <a:ext cx="2881408" cy="27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620" y="753228"/>
            <a:ext cx="2927808" cy="29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 Expansion</a:t>
            </a:r>
          </a:p>
        </p:txBody>
      </p:sp>
      <p:pic>
        <p:nvPicPr>
          <p:cNvPr id="21506" name="Content Placeholder 5" descr="Germany_1933_expansion (1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207" y="1630363"/>
            <a:ext cx="4441218" cy="5050465"/>
          </a:xfrm>
        </p:spPr>
      </p:pic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5587311" y="2224726"/>
            <a:ext cx="5932243" cy="41300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dirty="0"/>
              <a:t>1936 – German troops move into the Rhine river valley</a:t>
            </a:r>
          </a:p>
          <a:p>
            <a:pPr lvl="1" eaLnBrk="1" hangingPunct="1"/>
            <a:r>
              <a:rPr lang="en-US" altLang="en-US" sz="3200" dirty="0"/>
              <a:t>Breaks Treaty of Versailles</a:t>
            </a:r>
          </a:p>
          <a:p>
            <a:pPr eaLnBrk="1" hangingPunct="1"/>
            <a:r>
              <a:rPr lang="en-US" altLang="en-US" sz="3600" dirty="0"/>
              <a:t>1938 – Germany annexes Austria &amp; the Sudetenland</a:t>
            </a:r>
          </a:p>
          <a:p>
            <a:pPr lvl="1" eaLnBrk="1" hangingPunct="1"/>
            <a:r>
              <a:rPr lang="en-US" altLang="en-US" sz="3200" dirty="0"/>
              <a:t>Munich Conference &amp; Appeasement</a:t>
            </a:r>
          </a:p>
          <a:p>
            <a:pPr lvl="2"/>
            <a:r>
              <a:rPr lang="en-US" altLang="en-US" sz="2000" dirty="0"/>
              <a:t>Neville Chamberlain, “There will be peace in our time”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71" y="2224726"/>
            <a:ext cx="3319964" cy="33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 Expansion</a:t>
            </a:r>
          </a:p>
        </p:txBody>
      </p:sp>
      <p:pic>
        <p:nvPicPr>
          <p:cNvPr id="21506" name="Content Placeholder 5" descr="Germany_1933_expansion (1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207" y="1630363"/>
            <a:ext cx="4441218" cy="5050465"/>
          </a:xfrm>
        </p:spPr>
      </p:pic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5587311" y="2224726"/>
            <a:ext cx="5932243" cy="4130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1939 – Nazi-Soviet non-aggression pact</a:t>
            </a:r>
          </a:p>
          <a:p>
            <a:pPr eaLnBrk="1" hangingPunct="1"/>
            <a:r>
              <a:rPr lang="en-US" altLang="en-US" sz="3200" dirty="0"/>
              <a:t>September 1, 1939 – Germany invades Poland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518" y="4235323"/>
            <a:ext cx="2756310" cy="25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99</TotalTime>
  <Words>402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AP World History Prep</vt:lpstr>
      <vt:lpstr>Agenda</vt:lpstr>
      <vt:lpstr>What’s happened in Russia/USSR?</vt:lpstr>
      <vt:lpstr>What’s happened in Russia/USSR?</vt:lpstr>
      <vt:lpstr>What’s happened in Russia/USSR?</vt:lpstr>
      <vt:lpstr>Rise of Japan</vt:lpstr>
      <vt:lpstr>Authoritarian Japan</vt:lpstr>
      <vt:lpstr>German Expansion</vt:lpstr>
      <vt:lpstr>German Expansion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Prep</dc:title>
  <dc:creator>Johnny Ng</dc:creator>
  <cp:lastModifiedBy>Johnny Ng</cp:lastModifiedBy>
  <cp:revision>9</cp:revision>
  <dcterms:created xsi:type="dcterms:W3CDTF">2017-04-25T08:59:57Z</dcterms:created>
  <dcterms:modified xsi:type="dcterms:W3CDTF">2017-04-25T10:39:07Z</dcterms:modified>
</cp:coreProperties>
</file>